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147" d="100"/>
          <a:sy n="147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24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zY6yp0X62-Q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tu.be/dbFf3uEqALk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outu.be/VyJ7bgRWDO8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JH9rgKHfL7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840480" y="795528"/>
            <a:ext cx="1463040" cy="45720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Shape 2"/>
          <p:cNvSpPr/>
          <p:nvPr/>
        </p:nvSpPr>
        <p:spPr>
          <a:xfrm>
            <a:off x="365760" y="1124712"/>
            <a:ext cx="2651760" cy="3127248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837944"/>
            <a:ext cx="2377440" cy="2231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sjukt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tørst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 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slurk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av deg?»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324612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9" name="Shape 7"/>
          <p:cNvSpPr/>
          <p:nvPr/>
        </p:nvSpPr>
        <p:spPr>
          <a:xfrm>
            <a:off x="324612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/>
          <p:nvPr/>
        </p:nvSpPr>
        <p:spPr>
          <a:xfrm>
            <a:off x="338328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B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1828800"/>
            <a:ext cx="2377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Gidder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betale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meg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kantina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vippser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deg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seinere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lover.»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2648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Shape 11"/>
          <p:cNvSpPr/>
          <p:nvPr/>
        </p:nvSpPr>
        <p:spPr>
          <a:xfrm>
            <a:off x="612648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/>
          <p:nvPr/>
        </p:nvSpPr>
        <p:spPr>
          <a:xfrm>
            <a:off x="626364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C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3640" y="1828800"/>
            <a:ext cx="2377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svaret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oppgaven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orker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gjøre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den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selv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trøtt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.»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Overtal meg – hvis du kan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840480" y="795528"/>
            <a:ext cx="1463040" cy="45720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828800"/>
            <a:ext cx="2377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jeg legge ut dette bildet av deg?</a:t>
            </a:r>
            <a:r>
              <a:rPr lang="en-US" sz="1550" dirty="0"/>
              <a:t> 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ser jo bra ut.»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3246120" y="1161288"/>
            <a:ext cx="2651760" cy="3090672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9" name="Shape 7"/>
          <p:cNvSpPr/>
          <p:nvPr/>
        </p:nvSpPr>
        <p:spPr>
          <a:xfrm>
            <a:off x="324612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/>
          <p:nvPr/>
        </p:nvSpPr>
        <p:spPr>
          <a:xfrm>
            <a:off x="338328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1828800"/>
            <a:ext cx="2377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du skru på Snapmap for meg?</a:t>
            </a:r>
            <a:r>
              <a:rPr lang="en-US" sz="1550" dirty="0"/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følger alle vennene mine.»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2648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Shape 11"/>
          <p:cNvSpPr/>
          <p:nvPr/>
        </p:nvSpPr>
        <p:spPr>
          <a:xfrm>
            <a:off x="612648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/>
          <p:nvPr/>
        </p:nvSpPr>
        <p:spPr>
          <a:xfrm>
            <a:off x="626364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F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3640" y="1828800"/>
            <a:ext cx="2377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jeg se gjennom bildene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chatten</a:t>
            </a:r>
            <a:r>
              <a:rPr lang="en-US" sz="1550" dirty="0"/>
              <a:t> 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har med X? Jeg lover å ikke si noe.»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Overtal meg – hvis du kan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840480" y="795528"/>
            <a:ext cx="1463040" cy="45720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64592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«Vi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var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hjemme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hos deg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går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Foreldrene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mine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 var der.»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324612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9" name="Shape 7"/>
          <p:cNvSpPr/>
          <p:nvPr/>
        </p:nvSpPr>
        <p:spPr>
          <a:xfrm>
            <a:off x="324612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/>
          <p:nvPr/>
        </p:nvSpPr>
        <p:spPr>
          <a:xfrm>
            <a:off x="338328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H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164592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«Du kan vel bli med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fest? Alle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</a:t>
            </a:r>
            <a:r>
              <a:rPr lang="en-US" sz="1550" dirty="0"/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dit. Det blir rart om bare du ikke er med.»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2648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Shape 11"/>
          <p:cNvSpPr/>
          <p:nvPr/>
        </p:nvSpPr>
        <p:spPr>
          <a:xfrm>
            <a:off x="612648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/>
          <p:nvPr/>
        </p:nvSpPr>
        <p:spPr>
          <a:xfrm>
            <a:off x="626364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3640" y="164592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du ta skylda for det som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skjedde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r>
              <a:rPr lang="en-US" sz="1550" dirty="0"/>
              <a:t> 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får mye mindre kjeft enn meg.»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Overtal meg – hvis du kan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840480" y="795528"/>
            <a:ext cx="1463040" cy="45720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J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64592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fiksa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øl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teste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helgen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er du med?»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324612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9" name="Shape 7"/>
          <p:cNvSpPr/>
          <p:nvPr/>
        </p:nvSpPr>
        <p:spPr>
          <a:xfrm>
            <a:off x="324612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/>
          <p:nvPr/>
        </p:nvSpPr>
        <p:spPr>
          <a:xfrm>
            <a:off x="338328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K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164592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«Se her,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prøv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snus!.»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2648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Shape 11"/>
          <p:cNvSpPr/>
          <p:nvPr/>
        </p:nvSpPr>
        <p:spPr>
          <a:xfrm>
            <a:off x="612648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/>
          <p:nvPr/>
        </p:nvSpPr>
        <p:spPr>
          <a:xfrm>
            <a:off x="626364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3640" y="164592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«Jeg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vape,</a:t>
            </a:r>
            <a:endParaRPr lang="en-US" sz="155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 du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prøve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?»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Overtal meg – hvis du kan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840480" y="795528"/>
            <a:ext cx="1463040" cy="45720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" name="Shape 2"/>
          <p:cNvSpPr/>
          <p:nvPr/>
        </p:nvSpPr>
        <p:spPr>
          <a:xfrm>
            <a:off x="365760" y="1124712"/>
            <a:ext cx="2651760" cy="3127248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810512"/>
            <a:ext cx="2377440" cy="2258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jeg klemme deg?»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324612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9" name="Shape 7"/>
          <p:cNvSpPr/>
          <p:nvPr/>
        </p:nvSpPr>
        <p:spPr>
          <a:xfrm>
            <a:off x="324612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0" name="Text 8"/>
          <p:cNvSpPr/>
          <p:nvPr/>
        </p:nvSpPr>
        <p:spPr>
          <a:xfrm>
            <a:off x="338328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0" y="1764792"/>
            <a:ext cx="2377440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hodet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skulderen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din?</a:t>
            </a:r>
            <a:r>
              <a:rPr lang="en-US" sz="1550" dirty="0"/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sliten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.»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26480" y="1051560"/>
            <a:ext cx="265176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nb-NO"/>
          </a:p>
        </p:txBody>
      </p:sp>
      <p:sp>
        <p:nvSpPr>
          <p:cNvPr id="13" name="Shape 11"/>
          <p:cNvSpPr/>
          <p:nvPr/>
        </p:nvSpPr>
        <p:spPr>
          <a:xfrm>
            <a:off x="6126480" y="1051560"/>
            <a:ext cx="2651760" cy="73152"/>
          </a:xfrm>
          <a:prstGeom prst="rect">
            <a:avLst/>
          </a:prstGeom>
          <a:solidFill>
            <a:srgbClr val="E86E2C"/>
          </a:solidFill>
          <a:ln w="12700">
            <a:solidFill>
              <a:srgbClr val="E86E2C"/>
            </a:solidFill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14" name="Text 12"/>
          <p:cNvSpPr/>
          <p:nvPr/>
        </p:nvSpPr>
        <p:spPr>
          <a:xfrm>
            <a:off x="6263640" y="12344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86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3640" y="1664208"/>
            <a:ext cx="2377440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«Kan du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sende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meg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nude? Bare </a:t>
            </a:r>
            <a:r>
              <a:rPr lang="en-US" sz="1550" i="1" dirty="0" err="1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</a:t>
            </a:r>
            <a:r>
              <a:rPr lang="en-US" sz="1550" i="1" dirty="0">
                <a:solidFill>
                  <a:srgbClr val="1A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Snap, du er fin.»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Overtal meg – hvis du kan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0624F26-A366-FB68-F0EB-A688B3E74583}"/>
              </a:ext>
            </a:extLst>
          </p:cNvPr>
          <p:cNvSpPr txBox="1"/>
          <p:nvPr/>
        </p:nvSpPr>
        <p:spPr>
          <a:xfrm>
            <a:off x="2587803" y="2387084"/>
            <a:ext cx="396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>
                <a:hlinkClick r:id="rId2"/>
              </a:rPr>
              <a:t>FILMKLIPP: Slik ber du ikke om samtykke</a:t>
            </a:r>
            <a:endParaRPr lang="nb-NO" dirty="0"/>
          </a:p>
        </p:txBody>
      </p:sp>
      <p:pic>
        <p:nvPicPr>
          <p:cNvPr id="3" name="Bilde 2">
            <a:hlinkClick r:id="rId2"/>
            <a:extLst>
              <a:ext uri="{FF2B5EF4-FFF2-40B4-BE49-F238E27FC236}">
                <a16:creationId xmlns:a16="http://schemas.microsoft.com/office/drawing/2014/main" id="{14BCA6FB-70C7-00ED-3174-A76CDD343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50" y="628650"/>
            <a:ext cx="69215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4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7A412-1AE6-D07A-469E-ABEB254F4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1E188DA-D28B-1B13-7A68-8F0B29371497}"/>
              </a:ext>
            </a:extLst>
          </p:cNvPr>
          <p:cNvSpPr txBox="1"/>
          <p:nvPr/>
        </p:nvSpPr>
        <p:spPr>
          <a:xfrm>
            <a:off x="1946342" y="2387084"/>
            <a:ext cx="5251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dirty="0">
                <a:hlinkClick r:id="rId2"/>
              </a:rPr>
              <a:t>FILMKLIPP: Hvordan ser man om noen ikke vil?</a:t>
            </a:r>
            <a:endParaRPr lang="nb-NO" dirty="0"/>
          </a:p>
        </p:txBody>
      </p:sp>
      <p:pic>
        <p:nvPicPr>
          <p:cNvPr id="5" name="Bilde 4">
            <a:hlinkClick r:id="rId2"/>
            <a:extLst>
              <a:ext uri="{FF2B5EF4-FFF2-40B4-BE49-F238E27FC236}">
                <a16:creationId xmlns:a16="http://schemas.microsoft.com/office/drawing/2014/main" id="{6CC19457-DF1F-A476-FCD6-28E5CFD87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660400"/>
            <a:ext cx="68707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81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6C7B9-CADA-E072-D9EE-270FD8211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C1F08EA-D214-2AD2-8529-8680470FC16D}"/>
              </a:ext>
            </a:extLst>
          </p:cNvPr>
          <p:cNvSpPr txBox="1"/>
          <p:nvPr/>
        </p:nvSpPr>
        <p:spPr>
          <a:xfrm>
            <a:off x="2286000" y="23870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dirty="0">
                <a:hlinkClick r:id="rId2"/>
              </a:rPr>
              <a:t>FILMKLIPP: Hvordan spørre på en fin måte?</a:t>
            </a:r>
            <a:endParaRPr lang="nb-NO" dirty="0"/>
          </a:p>
        </p:txBody>
      </p:sp>
      <p:pic>
        <p:nvPicPr>
          <p:cNvPr id="5" name="Bilde 4">
            <a:hlinkClick r:id="rId2"/>
            <a:extLst>
              <a:ext uri="{FF2B5EF4-FFF2-40B4-BE49-F238E27FC236}">
                <a16:creationId xmlns:a16="http://schemas.microsoft.com/office/drawing/2014/main" id="{44E3A388-2BC2-5FC0-26A8-434EA85F4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654050"/>
            <a:ext cx="68707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6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01650-E510-6BB9-AD51-A1D4050E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62384F2F-9ADC-A5D3-107F-D6E827875321}"/>
              </a:ext>
            </a:extLst>
          </p:cNvPr>
          <p:cNvSpPr txBox="1"/>
          <p:nvPr/>
        </p:nvSpPr>
        <p:spPr>
          <a:xfrm>
            <a:off x="2286000" y="23870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dirty="0">
                <a:hlinkClick r:id="rId2"/>
              </a:rPr>
              <a:t>FILMKLIPP: Hvordan ser samtykke ut?</a:t>
            </a:r>
            <a:endParaRPr lang="nb-NO" dirty="0"/>
          </a:p>
        </p:txBody>
      </p:sp>
      <p:pic>
        <p:nvPicPr>
          <p:cNvPr id="5" name="Bilde 4">
            <a:hlinkClick r:id="rId2"/>
            <a:extLst>
              <a:ext uri="{FF2B5EF4-FFF2-40B4-BE49-F238E27FC236}">
                <a16:creationId xmlns:a16="http://schemas.microsoft.com/office/drawing/2014/main" id="{0727F167-5235-67D8-1FDB-B56E987BC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650" y="647700"/>
            <a:ext cx="68707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6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65216</TotalTime>
  <Words>345</Words>
  <Application>Microsoft Macintosh PowerPoint</Application>
  <PresentationFormat>Skjermfremvisning (16:9)</PresentationFormat>
  <Paragraphs>50</Paragraphs>
  <Slides>9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Overtal meg – scenarioer</dc:title>
  <dc:subject>PptxGenJS Presentation</dc:subject>
  <dc:creator>PptxGenJS</dc:creator>
  <cp:lastModifiedBy>Silje Berggrav</cp:lastModifiedBy>
  <cp:revision>5</cp:revision>
  <dcterms:created xsi:type="dcterms:W3CDTF">2026-06-03T11:07:29Z</dcterms:created>
  <dcterms:modified xsi:type="dcterms:W3CDTF">2026-10-05T10:20:51Z</dcterms:modified>
</cp:coreProperties>
</file>